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8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EC03F8-3E16-B044-9304-BB672B3AD53D}" v="9" dt="2023-10-12T13:19:50.3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59"/>
  </p:normalViewPr>
  <p:slideViewPr>
    <p:cSldViewPr snapToGrid="0">
      <p:cViewPr varScale="1">
        <p:scale>
          <a:sx n="93" d="100"/>
          <a:sy n="93" d="100"/>
        </p:scale>
        <p:origin x="21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2298C2-7A0D-A042-9D6C-05DBFA2F7A9B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8E02D-270F-5E42-A00C-C8DFF71E3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561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68F3F-43C8-A172-659C-6ACDD8C7A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9E00A5-08DE-3C6E-4D01-C4CC8F50E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1B9CA-2241-7FDC-FDB8-00691AE9A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E3DCC-B07A-5479-0531-B890B7BCD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67825-E370-262F-8D0B-FA325BFA5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30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F5527-8294-FE82-72B1-8278E9A7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9CC22D-F444-4A21-5172-F460CAFFCC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6079C-746F-CA06-3470-A33C88587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E52CE-062D-F47A-6E2E-16CE61889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6CCBD-E3B6-4AEB-B23A-355060174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31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1B6D4-3EEE-4134-6FB7-78F2808371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21959C-BD0F-AAFC-9BCA-884B068B0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D332B-87F7-01D4-A321-4C2DD8D59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FCD3E-AD11-E225-15EA-3538901B9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CE65B-C0DD-E6C5-BF15-1B0808BB7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9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2C089-0356-ACA3-D3DD-BA11DBF15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68212-3D4A-AC59-312B-E9622314F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E81CC-24DB-0AC7-6C25-199A3FAE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1AAB6-D533-8286-D543-3EDCD3F10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C3427-3CF4-2BDE-104D-D93F1B815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19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50F4B-0805-45E5-BE32-A9BD1A5E3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CCABE-1F4D-B0B4-14AF-96743DC69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176D9-128A-9EC2-D02D-C84F4EEE6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9B3E6-5FA0-2839-9836-F9E4A1785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58B38-8A9D-008B-84AA-A5A0BD56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82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849C4-E754-CE26-F93A-B263A3D5B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7D1BD-1B66-7776-E12C-68FDDBE733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D791E6-C01A-B55A-27EE-1E8B38F94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68E179-5045-9E10-43A1-FEAE17A6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D49EF-04FB-E60F-D951-3494499D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1931F4-02AF-5B25-D042-CE1EA38F9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92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3E6ED-E1C1-AD16-7FCD-5B7B4ED86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74F36C-190C-ED89-DAB4-799F368BA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E47931-8826-E975-1565-28E7EB001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242D6F-C6E1-C54A-AA45-8996C97F7B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A00C9B-BE4F-0C7B-2C5E-4A49995B0F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6270EE-FE2F-9045-E7E6-51CC8905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966B4F-2849-AB48-44F3-7BB9D75F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DC02C3-7563-8274-4896-D4120E6EB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67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4E375-14F2-B748-24D8-7884EF848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3014D-98C6-E884-8635-536183242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20C5F8-9C50-6C60-5123-3BAA193FD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0C82FF-6D28-83C3-88E5-44FD485D5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696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7B0C25-8467-2FA9-D4FE-540AD29AF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ED28E5-24A3-7EC3-776D-7F9DA901D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28B5D-0459-CFC6-3240-543B7370C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22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E197D-F806-79E0-D05C-4559D4D78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91C22-205C-2D20-3845-CBC7E4E1B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21BA6-DA25-49E6-CC55-53B684E0F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35DF9A-1EDA-E969-D411-C99C38EE5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1F9C22-B313-ED02-48C8-56030DBB6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49B0A7-0785-BEEB-2AC3-941C9AC35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579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F84EF-4FBE-68CE-B34A-AB4E96B4C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9DBEB6-EBCF-CB28-C5AF-D8B9E386A7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D93816-3459-8EF8-2CAF-BCDD748DF6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0398A-75F7-A2B6-CD0F-925A77FDC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11014E-75DB-1AB1-F2CD-E6017B839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C449F-524E-66A5-BC91-CC2134E19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74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457E9F-9032-DD24-B8F3-375A4A351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844FC-0574-3DF3-B8CF-96E9BC354A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F0DCE-242C-3779-832B-2C1665A45B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3D9D09-0A41-AC47-A2A0-39E92E6AD673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B4D76-3529-B094-0213-0A0C4F4A4A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2596C-96B2-BA35-C31C-C094F3CED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F6C67-7E9F-CF40-8CBE-4E0080EE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03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microsoft.github.io/msmar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0BA91-18C1-A290-DD13-2C8D83D6C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Documents</a:t>
            </a:r>
          </a:p>
        </p:txBody>
      </p:sp>
      <p:pic>
        <p:nvPicPr>
          <p:cNvPr id="4" name="Screen Recording 2023-10-12 at 8.34.27 AM">
            <a:hlinkClick r:id="" action="ppaction://media"/>
            <a:extLst>
              <a:ext uri="{FF2B5EF4-FFF2-40B4-BE49-F238E27FC236}">
                <a16:creationId xmlns:a16="http://schemas.microsoft.com/office/drawing/2014/main" id="{E921BFD5-4CB1-9969-8BF8-67127DBFC9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4811" y="1675227"/>
            <a:ext cx="10462378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2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13CFAB-1BA4-CFCB-FA18-70AFEC9E5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Themes</a:t>
            </a:r>
          </a:p>
        </p:txBody>
      </p:sp>
      <p:pic>
        <p:nvPicPr>
          <p:cNvPr id="4" name="Screen Recording 2023-10-12 at 8.34.27 AM">
            <a:hlinkClick r:id="" action="ppaction://media"/>
            <a:extLst>
              <a:ext uri="{FF2B5EF4-FFF2-40B4-BE49-F238E27FC236}">
                <a16:creationId xmlns:a16="http://schemas.microsoft.com/office/drawing/2014/main" id="{87A041D7-877C-AB9D-2B81-8CA643FCBD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4811" y="1675227"/>
            <a:ext cx="10462378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2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FEAE64-E0A1-62B4-557A-BE2679632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Search examples</a:t>
            </a:r>
          </a:p>
        </p:txBody>
      </p:sp>
      <p:pic>
        <p:nvPicPr>
          <p:cNvPr id="4" name="Screen Recording 2023-10-12 at 8.53.36 AM">
            <a:hlinkClick r:id="" action="ppaction://media"/>
            <a:extLst>
              <a:ext uri="{FF2B5EF4-FFF2-40B4-BE49-F238E27FC236}">
                <a16:creationId xmlns:a16="http://schemas.microsoft.com/office/drawing/2014/main" id="{4B175FD9-2FA6-B741-6527-5EE972E740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4811" y="1675227"/>
            <a:ext cx="10462378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875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84EF2-5AE3-2DB8-6CC5-76328F1C0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to the </a:t>
            </a:r>
            <a:r>
              <a:rPr lang="en-US" dirty="0" err="1"/>
              <a:t>ms-marco</a:t>
            </a:r>
            <a:r>
              <a:rPr lang="en-US" dirty="0"/>
              <a:t>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6DB10-DE46-0D83-5481-6BF71C81E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Microsoft ms-marco dataset</a:t>
            </a:r>
            <a:endParaRPr lang="en-US" dirty="0"/>
          </a:p>
          <a:p>
            <a:r>
              <a:rPr lang="en-US" dirty="0"/>
              <a:t>3.2MM documents, takes up 32.57GB for text and vectors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D26EA9-A976-9AA6-EF67-B654FB7A4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053" y="3744324"/>
            <a:ext cx="5113467" cy="745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E5C35E-0CE1-B19E-2816-7D79A76478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2396" y="3448743"/>
            <a:ext cx="2682586" cy="18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433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6364BF-C010-CC1A-3CD7-89768B846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Searching ms-marco</a:t>
            </a:r>
          </a:p>
        </p:txBody>
      </p:sp>
      <p:pic>
        <p:nvPicPr>
          <p:cNvPr id="4" name="Screen Recording 2023-10-12 at 9.17.03 AM">
            <a:hlinkClick r:id="" action="ppaction://media"/>
            <a:extLst>
              <a:ext uri="{FF2B5EF4-FFF2-40B4-BE49-F238E27FC236}">
                <a16:creationId xmlns:a16="http://schemas.microsoft.com/office/drawing/2014/main" id="{B43B44ED-CDCA-BC94-0516-FA9A50A8ED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3467" y="1991203"/>
            <a:ext cx="10905066" cy="376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81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24</Words>
  <Application>Microsoft Macintosh PowerPoint</Application>
  <PresentationFormat>Widescreen</PresentationFormat>
  <Paragraphs>8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Documents</vt:lpstr>
      <vt:lpstr>Themes</vt:lpstr>
      <vt:lpstr>Search examples</vt:lpstr>
      <vt:lpstr>Expanding to the ms-marco set</vt:lpstr>
      <vt:lpstr>Searching ms-marco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Documents</dc:title>
  <dc:creator>Kristian Rickert</dc:creator>
  <cp:lastModifiedBy>Kristian Rickert</cp:lastModifiedBy>
  <cp:revision>2</cp:revision>
  <dcterms:created xsi:type="dcterms:W3CDTF">2023-10-12T12:40:12Z</dcterms:created>
  <dcterms:modified xsi:type="dcterms:W3CDTF">2023-10-12T13:50:34Z</dcterms:modified>
</cp:coreProperties>
</file>

<file path=docProps/thumbnail.jpeg>
</file>